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70" r:id="rId16"/>
    <p:sldId id="269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37373"/>
    <a:srgbClr val="70AD47"/>
    <a:srgbClr val="FFC000"/>
    <a:srgbClr val="A5A5A5"/>
    <a:srgbClr val="ED7D3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E085-355B-4563-9F58-C4625145B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D857A1-FC08-4526-A000-3F6D53D15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F327E-9B13-4EC8-BB57-91C22905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2B28-BEC4-4DEA-99FF-DE407840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B1729-2C8E-441A-9341-ACA3DB35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76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40D1A-DE67-4CB6-8D5F-F3C0A4D3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8E79CA-7D5B-49D5-B082-B454A176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03FC9-EE92-4D9C-89E4-7595B441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02411-7892-40A5-B61F-3CBB56F4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C250A-9D1A-47C8-858A-0A06D22A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9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C072F5-891A-4BF3-8CBE-1E0F815CA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44C5CE-6DAD-4B5B-8300-C88FEE42D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194877-5400-487E-A6E6-D6C977BC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D3C23-3372-4B90-B396-27D341BB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4A701-05F5-4C44-A209-B45F4989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6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7AFB8-525F-467B-AF11-E8DB1F6D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24BF9-0529-4663-8638-726B83C2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C656A-AEF0-4A41-80FC-52B679EE1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25CDB-CFE3-4F1F-89F7-CE5DC6BFA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5A9E8-6859-4A4C-B87F-3F0AF227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5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9F5A2-F647-4B7B-9F7E-553A85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8A6BE-BBCE-4A39-AD92-88842CAFA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810CC-01EE-48AB-AA36-FC849570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6EDBC7-8B85-49DF-8160-7E4CD382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6BC45-A9E9-4989-8CFE-B8D9A3B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ACB8F-1151-4255-A0E9-F23B9778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1A359-A585-4366-BA83-A90B370C7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D066AC-E1BE-4F5C-AA48-F5528978F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737FB0-2490-442A-B05D-04F99002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38C0B-4634-449F-BB73-AD245972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DDEB17-6644-47F1-BB3D-E0BB9237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6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7FD5-B30A-4517-ACF4-F1D2B5F6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AB9E4-60F7-4B7C-99B5-8D095D5A9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A664C-BD33-4F8C-941B-D1951D083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A23B22-13DC-45AA-BF8A-DB10B6640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A4FE3F-BBDA-487C-94E8-3B70B2BD2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F7648B-A9B1-4A97-A0AF-CDBB0E59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1417D7-6DFD-410E-A02C-AF29ED0A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799EE9-FCC0-4C67-86BF-1BA0EF59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37025-B040-4E4D-A7DE-5071C998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A182D0-CD40-4240-9695-E2802BAA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6A42E3-D945-4D95-AD49-837F36EE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1E558-133A-4C22-9FFE-A07B9D12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3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4D6863-E58C-4FBD-87F0-93ED1A44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106F51-220B-41F8-91F3-40E51347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23E4B5-0AED-4902-9FC2-A98360E0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8596C-EFFB-4F57-8811-3E13F2C2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77701-8E1B-439A-A9EE-FF4936E14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595764-5A93-4592-AA05-7BC238E91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6718A-520D-423E-959E-BDA45479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B9C060-AC13-4261-B4C5-346CB7BA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95A7C-DA7F-4381-929E-E86C4639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8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352E-3E4D-4374-89A2-68CEAB5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94EC36-A783-4855-B901-1A704808C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A1B4D-18B7-4A8F-BCE0-8533DEDB5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7EFACC-6DC7-485A-9171-2FB21E82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FF0650-6A0B-497A-8DE8-3AB2C722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6D80ED-82BB-4703-893F-71D64A9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8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96E475-F605-41AE-B448-D8BDCD98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9BB6D-37C0-4B33-8372-1972C3FCD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A2F6A-18A1-43BA-9BC1-6BD6F3D47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E3AB-44FD-48ED-A62B-5E0FAC277D9C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4E6B36-2165-410D-8E63-BBE81739E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FBB62-B42D-4958-A590-EDBE94931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6E840-4847-4F36-A231-298F2DBA62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1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ko-KR" altLang="en-US" sz="4000" dirty="0"/>
              <a:t>클론 코딩 </a:t>
            </a:r>
            <a:r>
              <a:rPr lang="en-US" altLang="ko-KR" sz="4000" dirty="0"/>
              <a:t>1</a:t>
            </a:r>
            <a:r>
              <a:rPr lang="ko-KR" altLang="en-US" sz="4000" dirty="0" err="1"/>
              <a:t>회차</a:t>
            </a:r>
            <a:endParaRPr lang="en-US" altLang="ko-KR" sz="4000" dirty="0"/>
          </a:p>
          <a:p>
            <a:r>
              <a:rPr lang="ko-KR" altLang="en-US" dirty="0" err="1"/>
              <a:t>박정모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0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구현결과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AC8AA-3B50-4169-9C71-4EB9E0D6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37" y="792484"/>
            <a:ext cx="3533112" cy="6065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C9CBA2-F25C-41E3-934A-4FAC0437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12" y="792484"/>
            <a:ext cx="3358358" cy="6065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645D8-8751-4B6B-ACCD-91DFCE741CD4}"/>
              </a:ext>
            </a:extLst>
          </p:cNvPr>
          <p:cNvSpPr txBox="1"/>
          <p:nvPr/>
        </p:nvSpPr>
        <p:spPr>
          <a:xfrm>
            <a:off x="4992831" y="985285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64485-8FAD-411C-B5DD-9C0E6C811A84}"/>
              </a:ext>
            </a:extLst>
          </p:cNvPr>
          <p:cNvSpPr txBox="1"/>
          <p:nvPr/>
        </p:nvSpPr>
        <p:spPr>
          <a:xfrm>
            <a:off x="4714835" y="1717857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클론 페이지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02C369-33FC-4A19-9F70-C1A66F616A28}"/>
              </a:ext>
            </a:extLst>
          </p:cNvPr>
          <p:cNvCxnSpPr>
            <a:stCxn id="9" idx="1"/>
          </p:cNvCxnSpPr>
          <p:nvPr/>
        </p:nvCxnSpPr>
        <p:spPr>
          <a:xfrm flipH="1">
            <a:off x="4578270" y="1169951"/>
            <a:ext cx="414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1A15E-3887-446E-8D08-813EE4E9446F}"/>
              </a:ext>
            </a:extLst>
          </p:cNvPr>
          <p:cNvCxnSpPr/>
          <p:nvPr/>
        </p:nvCxnSpPr>
        <p:spPr>
          <a:xfrm>
            <a:off x="6735290" y="1902523"/>
            <a:ext cx="37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5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titlebar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1846-CA63-4567-B673-9D70E8D48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12623" r="10932" b="7117"/>
          <a:stretch/>
        </p:blipFill>
        <p:spPr>
          <a:xfrm>
            <a:off x="186049" y="2152316"/>
            <a:ext cx="2400301" cy="392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AA7E86-349D-4714-A625-28E9367E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56"/>
          <a:stretch/>
        </p:blipFill>
        <p:spPr>
          <a:xfrm>
            <a:off x="809336" y="926441"/>
            <a:ext cx="10294929" cy="34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23848-9469-4F43-B4F4-2EBE34D67614}"/>
              </a:ext>
            </a:extLst>
          </p:cNvPr>
          <p:cNvSpPr txBox="1"/>
          <p:nvPr/>
        </p:nvSpPr>
        <p:spPr>
          <a:xfrm>
            <a:off x="599100" y="1591989"/>
            <a:ext cx="28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titlebar</a:t>
            </a:r>
            <a:r>
              <a:rPr lang="en-US" altLang="ko-KR" dirty="0"/>
              <a:t> CSS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484DFE-15DA-4F26-978B-6EBAE7CCAAF4}"/>
              </a:ext>
            </a:extLst>
          </p:cNvPr>
          <p:cNvGrpSpPr/>
          <p:nvPr/>
        </p:nvGrpSpPr>
        <p:grpSpPr>
          <a:xfrm>
            <a:off x="2678575" y="1427715"/>
            <a:ext cx="2505228" cy="5030891"/>
            <a:chOff x="9055100" y="1427715"/>
            <a:chExt cx="2505228" cy="50308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92ECFC-93D7-4330-B615-F20E5D4A5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3" t="13509" r="15332" b="8704"/>
            <a:stretch/>
          </p:blipFill>
          <p:spPr>
            <a:xfrm>
              <a:off x="9055100" y="1427715"/>
              <a:ext cx="2302028" cy="464890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E899D-FD2E-407E-B118-8A661193EB49}"/>
                </a:ext>
              </a:extLst>
            </p:cNvPr>
            <p:cNvSpPr txBox="1"/>
            <p:nvPr/>
          </p:nvSpPr>
          <p:spPr>
            <a:xfrm>
              <a:off x="9258300" y="6089274"/>
              <a:ext cx="230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C846D8-145F-4A71-A4AA-13079774C810}"/>
              </a:ext>
            </a:extLst>
          </p:cNvPr>
          <p:cNvGrpSpPr/>
          <p:nvPr/>
        </p:nvGrpSpPr>
        <p:grpSpPr>
          <a:xfrm>
            <a:off x="6905474" y="4655992"/>
            <a:ext cx="5194301" cy="2202008"/>
            <a:chOff x="2999400" y="2452407"/>
            <a:chExt cx="5194301" cy="220200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B1861A1-3684-421C-AD71-4C742F94F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7" t="25161" r="9265" b="23081"/>
            <a:stretch/>
          </p:blipFill>
          <p:spPr>
            <a:xfrm>
              <a:off x="2999400" y="2452407"/>
              <a:ext cx="5194301" cy="179547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304116-62F6-4178-B255-0C4D7A70CD86}"/>
                </a:ext>
              </a:extLst>
            </p:cNvPr>
            <p:cNvSpPr txBox="1"/>
            <p:nvPr/>
          </p:nvSpPr>
          <p:spPr>
            <a:xfrm>
              <a:off x="4739299" y="4285083"/>
              <a:ext cx="171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titlebar</a:t>
              </a:r>
              <a:r>
                <a:rPr lang="en-US" altLang="ko-KR" dirty="0"/>
                <a:t> HTML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9603FF-9795-4E27-8A81-210C06FD6A96}"/>
              </a:ext>
            </a:extLst>
          </p:cNvPr>
          <p:cNvSpPr/>
          <p:nvPr/>
        </p:nvSpPr>
        <p:spPr>
          <a:xfrm>
            <a:off x="6807200" y="4584700"/>
            <a:ext cx="5384800" cy="2273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60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04116-62F6-4178-B255-0C4D7A70CD86}"/>
              </a:ext>
            </a:extLst>
          </p:cNvPr>
          <p:cNvSpPr txBox="1"/>
          <p:nvPr/>
        </p:nvSpPr>
        <p:spPr>
          <a:xfrm>
            <a:off x="8645373" y="6488668"/>
            <a:ext cx="171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 HTML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9603FF-9795-4E27-8A81-210C06FD6A96}"/>
              </a:ext>
            </a:extLst>
          </p:cNvPr>
          <p:cNvSpPr/>
          <p:nvPr/>
        </p:nvSpPr>
        <p:spPr>
          <a:xfrm>
            <a:off x="6807200" y="5372100"/>
            <a:ext cx="5384800" cy="14859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8B0116-C44B-45C2-A252-6F3E1EC3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 b="75370"/>
          <a:stretch/>
        </p:blipFill>
        <p:spPr>
          <a:xfrm>
            <a:off x="3787926" y="1272015"/>
            <a:ext cx="8404074" cy="3299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CCCDD1-8293-42EC-A131-3D3010ADD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t="11210" r="16502" b="9814"/>
          <a:stretch/>
        </p:blipFill>
        <p:spPr>
          <a:xfrm>
            <a:off x="444501" y="1284111"/>
            <a:ext cx="2070100" cy="5416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1E3FB-EF6B-4A63-9D14-4B2814A9CC26}"/>
              </a:ext>
            </a:extLst>
          </p:cNvPr>
          <p:cNvSpPr txBox="1"/>
          <p:nvPr/>
        </p:nvSpPr>
        <p:spPr>
          <a:xfrm>
            <a:off x="749301" y="902683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 CSS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D38321-9ECE-4D1E-AA40-6C0337C67D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35062" r="8730" b="23274"/>
          <a:stretch/>
        </p:blipFill>
        <p:spPr>
          <a:xfrm>
            <a:off x="6845300" y="5422200"/>
            <a:ext cx="5292573" cy="1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2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04116-62F6-4178-B255-0C4D7A70CD86}"/>
              </a:ext>
            </a:extLst>
          </p:cNvPr>
          <p:cNvSpPr txBox="1"/>
          <p:nvPr/>
        </p:nvSpPr>
        <p:spPr>
          <a:xfrm>
            <a:off x="9029699" y="6488480"/>
            <a:ext cx="171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HTML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DCD69-D465-4992-97A3-F3960F46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 b="50000"/>
          <a:stretch/>
        </p:blipFill>
        <p:spPr>
          <a:xfrm>
            <a:off x="3489037" y="792483"/>
            <a:ext cx="8614063" cy="3374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728DA-88D4-4B13-861F-280135C95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11209" r="16120" b="7778"/>
          <a:stretch/>
        </p:blipFill>
        <p:spPr>
          <a:xfrm>
            <a:off x="180000" y="1161815"/>
            <a:ext cx="2405564" cy="5555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ED015C-AD72-49E8-B64E-852B1A3D6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8704" r="16266" b="5818"/>
          <a:stretch/>
        </p:blipFill>
        <p:spPr>
          <a:xfrm>
            <a:off x="2639460" y="855596"/>
            <a:ext cx="1866901" cy="58620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D40337-2124-4299-B3A2-CE0486AB1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18516" r="62811" b="13404"/>
          <a:stretch/>
        </p:blipFill>
        <p:spPr>
          <a:xfrm>
            <a:off x="7635796" y="3866578"/>
            <a:ext cx="4467304" cy="26220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9603FF-9795-4E27-8A81-210C06FD6A96}"/>
              </a:ext>
            </a:extLst>
          </p:cNvPr>
          <p:cNvSpPr/>
          <p:nvPr/>
        </p:nvSpPr>
        <p:spPr>
          <a:xfrm>
            <a:off x="7581900" y="3835400"/>
            <a:ext cx="4610100" cy="3022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4E821-9828-40FC-AB09-3394E6E3A284}"/>
              </a:ext>
            </a:extLst>
          </p:cNvPr>
          <p:cNvSpPr txBox="1"/>
          <p:nvPr/>
        </p:nvSpPr>
        <p:spPr>
          <a:xfrm>
            <a:off x="718663" y="792483"/>
            <a:ext cx="186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about 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95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menu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23848-9469-4F43-B4F4-2EBE34D67614}"/>
              </a:ext>
            </a:extLst>
          </p:cNvPr>
          <p:cNvSpPr txBox="1"/>
          <p:nvPr/>
        </p:nvSpPr>
        <p:spPr>
          <a:xfrm>
            <a:off x="625771" y="812675"/>
            <a:ext cx="28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menu CSS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B49DDE-0789-4462-A678-E6A1837E1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52778" r="1" b="23148"/>
          <a:stretch/>
        </p:blipFill>
        <p:spPr>
          <a:xfrm>
            <a:off x="3430271" y="826423"/>
            <a:ext cx="8761729" cy="3624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509FF4-3F3B-450D-9204-00183E76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12051" r="16886" b="8518"/>
          <a:stretch/>
        </p:blipFill>
        <p:spPr>
          <a:xfrm>
            <a:off x="92225" y="1225956"/>
            <a:ext cx="2349501" cy="5447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4D415F-D923-47DA-9F31-AD4840AB3F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14816" r="16768" b="9444"/>
          <a:stretch/>
        </p:blipFill>
        <p:spPr>
          <a:xfrm>
            <a:off x="2472996" y="1878678"/>
            <a:ext cx="2600352" cy="47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titlebar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EAA492-DA57-4651-982E-D2F76D4BED08}"/>
              </a:ext>
            </a:extLst>
          </p:cNvPr>
          <p:cNvGrpSpPr/>
          <p:nvPr/>
        </p:nvGrpSpPr>
        <p:grpSpPr bwMode="ltGray">
          <a:xfrm>
            <a:off x="92225" y="812675"/>
            <a:ext cx="12099775" cy="5860659"/>
            <a:chOff x="92225" y="812675"/>
            <a:chExt cx="12099775" cy="58606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23848-9469-4F43-B4F4-2EBE34D67614}"/>
                </a:ext>
              </a:extLst>
            </p:cNvPr>
            <p:cNvSpPr txBox="1"/>
            <p:nvPr/>
          </p:nvSpPr>
          <p:spPr bwMode="ltGray">
            <a:xfrm>
              <a:off x="625771" y="812675"/>
              <a:ext cx="280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B49DDE-0789-4462-A678-E6A1837E1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" t="52778" r="1" b="23148"/>
            <a:stretch/>
          </p:blipFill>
          <p:spPr bwMode="ltGray">
            <a:xfrm>
              <a:off x="3430271" y="826423"/>
              <a:ext cx="8761729" cy="36243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509FF4-3F3B-450D-9204-00183E76E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2" t="12051" r="16886" b="8518"/>
            <a:stretch/>
          </p:blipFill>
          <p:spPr bwMode="ltGray">
            <a:xfrm>
              <a:off x="92225" y="1225956"/>
              <a:ext cx="2349501" cy="544737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D4D415F-D923-47DA-9F31-AD4840AB3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15" t="14816" r="16768" b="9444"/>
            <a:stretch/>
          </p:blipFill>
          <p:spPr bwMode="ltGray">
            <a:xfrm>
              <a:off x="2472996" y="1878678"/>
              <a:ext cx="2600352" cy="476925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26C2B68-A206-43EB-9397-9192FA757869}"/>
              </a:ext>
            </a:extLst>
          </p:cNvPr>
          <p:cNvSpPr txBox="1"/>
          <p:nvPr/>
        </p:nvSpPr>
        <p:spPr>
          <a:xfrm>
            <a:off x="7611812" y="6143704"/>
            <a:ext cx="171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menu HTML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7B7972-DA58-423F-8D7D-BCB0CE138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t="12051" r="7240" b="8518"/>
          <a:stretch/>
        </p:blipFill>
        <p:spPr>
          <a:xfrm>
            <a:off x="1280821" y="1151680"/>
            <a:ext cx="6299721" cy="5361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06777B-3BE3-4099-B248-CA082C0AA425}"/>
              </a:ext>
            </a:extLst>
          </p:cNvPr>
          <p:cNvSpPr txBox="1"/>
          <p:nvPr/>
        </p:nvSpPr>
        <p:spPr>
          <a:xfrm>
            <a:off x="625771" y="826423"/>
            <a:ext cx="280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menu CSS</a:t>
            </a:r>
          </a:p>
        </p:txBody>
      </p:sp>
    </p:spTree>
    <p:extLst>
      <p:ext uri="{BB962C8B-B14F-4D97-AF65-F5344CB8AC3E}">
        <p14:creationId xmlns:p14="http://schemas.microsoft.com/office/powerpoint/2010/main" val="3930419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contact &amp;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75679-AD11-4D99-81B6-016EA44E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67"/>
          <a:stretch/>
        </p:blipFill>
        <p:spPr>
          <a:xfrm>
            <a:off x="6388100" y="792484"/>
            <a:ext cx="5680364" cy="2275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5E232-CF03-44AA-86A6-D1806EC07B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5" t="11556" r="13213" b="6852"/>
          <a:stretch/>
        </p:blipFill>
        <p:spPr>
          <a:xfrm>
            <a:off x="295267" y="1536700"/>
            <a:ext cx="2038630" cy="5074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7AE232-109C-4FF2-BE91-AEEC33B5C5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t="11556" r="14649" b="6852"/>
          <a:stretch/>
        </p:blipFill>
        <p:spPr>
          <a:xfrm>
            <a:off x="2449164" y="1015769"/>
            <a:ext cx="3048001" cy="5595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9CA5B8-A3E9-40F4-9E85-636EC697754D}"/>
              </a:ext>
            </a:extLst>
          </p:cNvPr>
          <p:cNvSpPr txBox="1"/>
          <p:nvPr/>
        </p:nvSpPr>
        <p:spPr>
          <a:xfrm>
            <a:off x="352901" y="889000"/>
            <a:ext cx="2038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 &amp; footer</a:t>
            </a:r>
          </a:p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3CA22D2-2B48-4A19-B9FF-D919933CCC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19184" r="59375" b="8975"/>
          <a:stretch/>
        </p:blipFill>
        <p:spPr>
          <a:xfrm>
            <a:off x="6516364" y="3259319"/>
            <a:ext cx="5552100" cy="3167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BEE70F-2C40-4E03-9BEF-CC916CE78671}"/>
              </a:ext>
            </a:extLst>
          </p:cNvPr>
          <p:cNvSpPr txBox="1"/>
          <p:nvPr/>
        </p:nvSpPr>
        <p:spPr>
          <a:xfrm>
            <a:off x="8128765" y="6457693"/>
            <a:ext cx="393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contact &amp; footer html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950013-4698-48F6-B0DD-02A7F291DC96}"/>
              </a:ext>
            </a:extLst>
          </p:cNvPr>
          <p:cNvSpPr/>
          <p:nvPr/>
        </p:nvSpPr>
        <p:spPr>
          <a:xfrm>
            <a:off x="6438900" y="3187700"/>
            <a:ext cx="5753100" cy="3670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39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소요시간 및 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9D21-4F54-4AEF-9BC3-D241281795C7}"/>
              </a:ext>
            </a:extLst>
          </p:cNvPr>
          <p:cNvSpPr txBox="1"/>
          <p:nvPr/>
        </p:nvSpPr>
        <p:spPr>
          <a:xfrm>
            <a:off x="3215300" y="1654576"/>
            <a:ext cx="520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소요시간</a:t>
            </a:r>
            <a:endParaRPr lang="en-US" altLang="ko-KR" sz="2400" dirty="0"/>
          </a:p>
          <a:p>
            <a:r>
              <a:rPr lang="en-US" altLang="ko-KR" dirty="0"/>
              <a:t>HTML &amp; CSS -&gt; 4:00 – 6:30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HTML &amp; CSS </a:t>
            </a:r>
            <a:r>
              <a:rPr lang="en-US" altLang="ko-KR" dirty="0"/>
              <a:t>-&gt; 7:00 – 8:10 (3</a:t>
            </a:r>
            <a:r>
              <a:rPr lang="ko-KR" altLang="en-US" dirty="0"/>
              <a:t>시간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PPT</a:t>
            </a:r>
            <a:r>
              <a:rPr lang="ko-KR" altLang="en-US" dirty="0"/>
              <a:t>             </a:t>
            </a:r>
            <a:r>
              <a:rPr lang="en-US" altLang="ko-KR" dirty="0"/>
              <a:t>-&gt; 8:10 – 9:40 (1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402A-194F-4874-984F-63B1DA53EF3B}"/>
              </a:ext>
            </a:extLst>
          </p:cNvPr>
          <p:cNvSpPr txBox="1"/>
          <p:nvPr/>
        </p:nvSpPr>
        <p:spPr>
          <a:xfrm>
            <a:off x="5359400" y="3648422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AA5E3-9002-4BA0-9C63-B4A1EA669FBF}"/>
              </a:ext>
            </a:extLst>
          </p:cNvPr>
          <p:cNvSpPr txBox="1"/>
          <p:nvPr/>
        </p:nvSpPr>
        <p:spPr>
          <a:xfrm>
            <a:off x="1930400" y="4110087"/>
            <a:ext cx="8572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구조분석을 제대로 하지 못한 상태로 진행을 한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구조분석이 깔끔하게 처리되지 않으니 </a:t>
            </a:r>
            <a:r>
              <a:rPr lang="en-US" altLang="ko-KR" dirty="0"/>
              <a:t>CSS</a:t>
            </a:r>
            <a:r>
              <a:rPr lang="ko-KR" altLang="en-US" dirty="0"/>
              <a:t>도 자꾸 꼬이고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복습이나 이해보다는 자꾸 해보면서 반복 숙달하는 것이 유일한 </a:t>
            </a:r>
            <a:r>
              <a:rPr lang="ko-KR" altLang="en-US" dirty="0" err="1"/>
              <a:t>방법같습니다</a:t>
            </a:r>
            <a:r>
              <a:rPr lang="en-US" altLang="ko-KR" dirty="0"/>
              <a:t>….</a:t>
            </a:r>
          </a:p>
          <a:p>
            <a:r>
              <a:rPr lang="ko-KR" altLang="en-US" dirty="0"/>
              <a:t>이번주를 클론코딩에 할애할 수 있어서 다행이라고 생각합니다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다음 클론코딩은 구조분석부터 깔끔하게 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0459"/>
            <a:ext cx="9144000" cy="331708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레이아웃 구성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부분 레이아웃 구조 분석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구현 결과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부분 구현 결과 및 코드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소요시간 및 후기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27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DA73BDC6-E051-405C-839F-1442B3133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2403" r="15527" b="1821"/>
          <a:stretch/>
        </p:blipFill>
        <p:spPr>
          <a:xfrm>
            <a:off x="383941" y="692554"/>
            <a:ext cx="5434859" cy="613717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9CEF2A7-D2D6-4475-970E-46F9B6E46FE8}"/>
              </a:ext>
            </a:extLst>
          </p:cNvPr>
          <p:cNvGrpSpPr/>
          <p:nvPr/>
        </p:nvGrpSpPr>
        <p:grpSpPr>
          <a:xfrm>
            <a:off x="1978302" y="800100"/>
            <a:ext cx="8695968" cy="5971726"/>
            <a:chOff x="1104640" y="-443473"/>
            <a:chExt cx="10115730" cy="74474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F15436-55AF-40C8-B144-4B037D04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229" y="0"/>
              <a:ext cx="3797141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AA3EEC-FBC7-437A-8CA4-8E6525824E4F}"/>
                </a:ext>
              </a:extLst>
            </p:cNvPr>
            <p:cNvSpPr/>
            <p:nvPr/>
          </p:nvSpPr>
          <p:spPr>
            <a:xfrm>
              <a:off x="1104640" y="-443473"/>
              <a:ext cx="1536700" cy="825500"/>
            </a:xfrm>
            <a:prstGeom prst="rect">
              <a:avLst/>
            </a:prstGeom>
            <a:solidFill>
              <a:srgbClr val="4472C4">
                <a:alpha val="3411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D52495-9C58-442F-A4A7-A10D47D610B5}"/>
                </a:ext>
              </a:extLst>
            </p:cNvPr>
            <p:cNvSpPr/>
            <p:nvPr/>
          </p:nvSpPr>
          <p:spPr>
            <a:xfrm>
              <a:off x="7423229" y="0"/>
              <a:ext cx="3797140" cy="101600"/>
            </a:xfrm>
            <a:prstGeom prst="rect">
              <a:avLst/>
            </a:prstGeom>
            <a:solidFill>
              <a:srgbClr val="4472C4">
                <a:alpha val="3411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7723A5E-9C89-4A8A-A912-606142628978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2641340" y="-30722"/>
              <a:ext cx="4781889" cy="815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91FC8A-5D98-4883-9677-319530AC39DF}"/>
                </a:ext>
              </a:extLst>
            </p:cNvPr>
            <p:cNvSpPr/>
            <p:nvPr/>
          </p:nvSpPr>
          <p:spPr>
            <a:xfrm>
              <a:off x="2292449" y="664652"/>
              <a:ext cx="1536700" cy="482600"/>
            </a:xfrm>
            <a:prstGeom prst="rect">
              <a:avLst/>
            </a:prstGeom>
            <a:solidFill>
              <a:srgbClr val="ED7D31">
                <a:alpha val="3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AB5C19-39B4-44BF-969C-51107C563427}"/>
                </a:ext>
              </a:extLst>
            </p:cNvPr>
            <p:cNvSpPr/>
            <p:nvPr/>
          </p:nvSpPr>
          <p:spPr>
            <a:xfrm>
              <a:off x="7423228" y="101600"/>
              <a:ext cx="3797140" cy="1524000"/>
            </a:xfrm>
            <a:prstGeom prst="rect">
              <a:avLst/>
            </a:prstGeom>
            <a:solidFill>
              <a:srgbClr val="ED7D31">
                <a:alpha val="30196"/>
              </a:srgb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0BC780F-343B-45FF-851B-B3BC55ACA3BC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829149" y="863600"/>
              <a:ext cx="3594079" cy="42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64253A-24F7-4791-B180-4E964A2B6CD2}"/>
                </a:ext>
              </a:extLst>
            </p:cNvPr>
            <p:cNvSpPr/>
            <p:nvPr/>
          </p:nvSpPr>
          <p:spPr>
            <a:xfrm>
              <a:off x="2285998" y="1157399"/>
              <a:ext cx="1981200" cy="796409"/>
            </a:xfrm>
            <a:prstGeom prst="rect">
              <a:avLst/>
            </a:prstGeom>
            <a:solidFill>
              <a:srgbClr val="A5A5A5">
                <a:alpha val="34118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EA9A452-4802-4B37-BC7F-27574A086A8D}"/>
                </a:ext>
              </a:extLst>
            </p:cNvPr>
            <p:cNvSpPr/>
            <p:nvPr/>
          </p:nvSpPr>
          <p:spPr>
            <a:xfrm>
              <a:off x="7423226" y="1638300"/>
              <a:ext cx="3797140" cy="1524000"/>
            </a:xfrm>
            <a:prstGeom prst="rect">
              <a:avLst/>
            </a:prstGeom>
            <a:solidFill>
              <a:srgbClr val="A5A5A5">
                <a:alpha val="34118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B805D8-5724-4405-8E49-F7F7410ED9C0}"/>
                </a:ext>
              </a:extLst>
            </p:cNvPr>
            <p:cNvSpPr/>
            <p:nvPr/>
          </p:nvSpPr>
          <p:spPr>
            <a:xfrm>
              <a:off x="2285998" y="1963954"/>
              <a:ext cx="2273300" cy="2391589"/>
            </a:xfrm>
            <a:prstGeom prst="rect">
              <a:avLst/>
            </a:prstGeom>
            <a:solidFill>
              <a:srgbClr val="FFC000">
                <a:alpha val="3019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96A464-A079-4BD9-87AE-A62F04891C10}"/>
                </a:ext>
              </a:extLst>
            </p:cNvPr>
            <p:cNvSpPr/>
            <p:nvPr/>
          </p:nvSpPr>
          <p:spPr>
            <a:xfrm>
              <a:off x="7423222" y="3149600"/>
              <a:ext cx="3797140" cy="1955800"/>
            </a:xfrm>
            <a:prstGeom prst="rect">
              <a:avLst/>
            </a:prstGeom>
            <a:solidFill>
              <a:srgbClr val="FFC000">
                <a:alpha val="3019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1892BF5-CFE3-4A03-A0C1-9A8C863AB6B9}"/>
                </a:ext>
              </a:extLst>
            </p:cNvPr>
            <p:cNvSpPr/>
            <p:nvPr/>
          </p:nvSpPr>
          <p:spPr>
            <a:xfrm>
              <a:off x="2285998" y="4365690"/>
              <a:ext cx="3286166" cy="1908110"/>
            </a:xfrm>
            <a:prstGeom prst="rect">
              <a:avLst/>
            </a:prstGeom>
            <a:solidFill>
              <a:srgbClr val="70AD47">
                <a:alpha val="32157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51C28D8-1F86-4318-90A2-83D50D6EA3CA}"/>
                </a:ext>
              </a:extLst>
            </p:cNvPr>
            <p:cNvSpPr/>
            <p:nvPr/>
          </p:nvSpPr>
          <p:spPr>
            <a:xfrm>
              <a:off x="7423214" y="5105400"/>
              <a:ext cx="3797140" cy="1511300"/>
            </a:xfrm>
            <a:prstGeom prst="rect">
              <a:avLst/>
            </a:prstGeom>
            <a:solidFill>
              <a:srgbClr val="70AD47">
                <a:alpha val="32157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AA3DA6-0EC8-45F1-AEF7-D0BD3C3AEBED}"/>
                </a:ext>
              </a:extLst>
            </p:cNvPr>
            <p:cNvSpPr/>
            <p:nvPr/>
          </p:nvSpPr>
          <p:spPr>
            <a:xfrm>
              <a:off x="1104641" y="6642100"/>
              <a:ext cx="1536699" cy="361845"/>
            </a:xfrm>
            <a:prstGeom prst="rect">
              <a:avLst/>
            </a:prstGeom>
            <a:solidFill>
              <a:srgbClr val="000000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30308AF-057F-4075-AA55-3C36B041A18E}"/>
                </a:ext>
              </a:extLst>
            </p:cNvPr>
            <p:cNvSpPr/>
            <p:nvPr/>
          </p:nvSpPr>
          <p:spPr>
            <a:xfrm>
              <a:off x="7423214" y="6642101"/>
              <a:ext cx="3797140" cy="215900"/>
            </a:xfrm>
            <a:prstGeom prst="rect">
              <a:avLst/>
            </a:prstGeom>
            <a:solidFill>
              <a:srgbClr val="000000">
                <a:alpha val="2902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B3D6652-815B-40A5-A6C6-A4EBBF754500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2641340" y="6750051"/>
              <a:ext cx="4781874" cy="650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AEA138D-1C29-4461-98F9-C44D65B4F3B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5572163" y="5319746"/>
              <a:ext cx="1851050" cy="5413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98D9456-224E-40FC-8A61-3C5B86071F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4559298" y="3159748"/>
              <a:ext cx="2863924" cy="9677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F5EFCFA-ABB9-457C-A704-DA07A5031683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4267198" y="1555603"/>
              <a:ext cx="3156027" cy="8446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레이아웃 구성</a:t>
            </a:r>
          </a:p>
        </p:txBody>
      </p:sp>
    </p:spTree>
    <p:extLst>
      <p:ext uri="{BB962C8B-B14F-4D97-AF65-F5344CB8AC3E}">
        <p14:creationId xmlns:p14="http://schemas.microsoft.com/office/powerpoint/2010/main" val="151135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titlebar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01A09C-3FB6-408A-ABBB-CA5C89280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33"/>
          <a:stretch/>
        </p:blipFill>
        <p:spPr>
          <a:xfrm>
            <a:off x="347030" y="1594632"/>
            <a:ext cx="10943540" cy="32941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95E0B3-4191-4820-9BE4-05F0C057A32B}"/>
              </a:ext>
            </a:extLst>
          </p:cNvPr>
          <p:cNvCxnSpPr/>
          <p:nvPr/>
        </p:nvCxnSpPr>
        <p:spPr>
          <a:xfrm flipH="1" flipV="1">
            <a:off x="1041400" y="1865189"/>
            <a:ext cx="292100" cy="149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ECE068-9467-48A9-9B6F-C0363BB391F7}"/>
              </a:ext>
            </a:extLst>
          </p:cNvPr>
          <p:cNvSpPr txBox="1"/>
          <p:nvPr/>
        </p:nvSpPr>
        <p:spPr>
          <a:xfrm>
            <a:off x="347030" y="3335026"/>
            <a:ext cx="22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=“#”&gt;</a:t>
            </a:r>
            <a:r>
              <a:rPr lang="ko-KR" altLang="en-US" sz="1600" dirty="0"/>
              <a:t>으로  </a:t>
            </a:r>
            <a:r>
              <a:rPr lang="ko-KR" altLang="en-US" sz="1600" dirty="0" err="1"/>
              <a:t>최상단</a:t>
            </a:r>
            <a:r>
              <a:rPr lang="ko-KR" altLang="en-US" sz="1600" dirty="0"/>
              <a:t> 페이지로 이동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DB20CD-E695-40C0-A314-2A7B17C303EF}"/>
              </a:ext>
            </a:extLst>
          </p:cNvPr>
          <p:cNvSpPr txBox="1"/>
          <p:nvPr/>
        </p:nvSpPr>
        <p:spPr>
          <a:xfrm>
            <a:off x="7696200" y="2075540"/>
            <a:ext cx="248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&lt;a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=“#about”&gt;</a:t>
            </a:r>
            <a:r>
              <a:rPr lang="ko-KR" altLang="en-US" sz="1500" dirty="0"/>
              <a:t>으로 </a:t>
            </a:r>
            <a:r>
              <a:rPr lang="en-US" altLang="ko-KR" sz="1500" dirty="0"/>
              <a:t>id=“about”</a:t>
            </a:r>
            <a:r>
              <a:rPr lang="ko-KR" altLang="en-US" sz="1500" dirty="0"/>
              <a:t>인 태그로 이동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165B9D-A744-4B92-84A1-700550816494}"/>
              </a:ext>
            </a:extLst>
          </p:cNvPr>
          <p:cNvCxnSpPr/>
          <p:nvPr/>
        </p:nvCxnSpPr>
        <p:spPr>
          <a:xfrm flipV="1">
            <a:off x="9588500" y="1774877"/>
            <a:ext cx="241300" cy="269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5B524D7-60B0-432D-B3F5-197F64B7E0C2}"/>
              </a:ext>
            </a:extLst>
          </p:cNvPr>
          <p:cNvSpPr txBox="1"/>
          <p:nvPr/>
        </p:nvSpPr>
        <p:spPr>
          <a:xfrm>
            <a:off x="8191500" y="2851476"/>
            <a:ext cx="248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&lt;a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=“#menu”&gt;</a:t>
            </a:r>
            <a:r>
              <a:rPr lang="ko-KR" altLang="en-US" sz="1500" dirty="0"/>
              <a:t>로 </a:t>
            </a:r>
            <a:r>
              <a:rPr lang="en-US" altLang="ko-KR" sz="1500" dirty="0"/>
              <a:t>id=“menu”</a:t>
            </a:r>
            <a:r>
              <a:rPr lang="ko-KR" altLang="en-US" sz="1500" dirty="0"/>
              <a:t>인 태그로 이동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BE538E-CEAF-454A-A1E0-1EE4AACB656E}"/>
              </a:ext>
            </a:extLst>
          </p:cNvPr>
          <p:cNvSpPr txBox="1"/>
          <p:nvPr/>
        </p:nvSpPr>
        <p:spPr>
          <a:xfrm>
            <a:off x="8940800" y="3627413"/>
            <a:ext cx="2730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&lt;a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=“#contact”&gt;</a:t>
            </a:r>
            <a:r>
              <a:rPr lang="ko-KR" altLang="en-US" sz="1500" dirty="0"/>
              <a:t>로 </a:t>
            </a:r>
            <a:r>
              <a:rPr lang="en-US" altLang="ko-KR" sz="1500" dirty="0"/>
              <a:t>id=“contact”</a:t>
            </a:r>
            <a:r>
              <a:rPr lang="ko-KR" altLang="en-US" sz="1500" dirty="0"/>
              <a:t>인 태그로 이동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A5D3E60-6516-47C4-AE3D-9C28A443C1C8}"/>
              </a:ext>
            </a:extLst>
          </p:cNvPr>
          <p:cNvCxnSpPr/>
          <p:nvPr/>
        </p:nvCxnSpPr>
        <p:spPr>
          <a:xfrm flipV="1">
            <a:off x="10185400" y="1865189"/>
            <a:ext cx="241300" cy="98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AF272D-5CA6-45BF-94F7-A1FA9A64AB56}"/>
              </a:ext>
            </a:extLst>
          </p:cNvPr>
          <p:cNvCxnSpPr/>
          <p:nvPr/>
        </p:nvCxnSpPr>
        <p:spPr>
          <a:xfrm flipV="1">
            <a:off x="10871200" y="1865189"/>
            <a:ext cx="0" cy="1762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0F1778-9E09-44BC-8BB5-309AD06D1AC3}"/>
              </a:ext>
            </a:extLst>
          </p:cNvPr>
          <p:cNvSpPr txBox="1"/>
          <p:nvPr/>
        </p:nvSpPr>
        <p:spPr>
          <a:xfrm>
            <a:off x="3403600" y="2438400"/>
            <a:ext cx="3492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titlebar</a:t>
            </a:r>
            <a:r>
              <a:rPr lang="en-US" altLang="ko-KR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ko-KR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태그</a:t>
            </a:r>
            <a:endParaRPr lang="en-US" altLang="ko-KR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ko-KR" dirty="0"/>
              <a:t>box-shadow</a:t>
            </a:r>
          </a:p>
          <a:p>
            <a:r>
              <a:rPr lang="en-US" altLang="ko-KR" dirty="0"/>
              <a:t>position: fixed;</a:t>
            </a:r>
            <a:r>
              <a:rPr lang="ko-KR" altLang="en-US" dirty="0"/>
              <a:t>로 상단 고정</a:t>
            </a:r>
            <a:endParaRPr lang="en-US" altLang="ko-KR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74144C-239B-4A22-A930-72FA72A98F73}"/>
              </a:ext>
            </a:extLst>
          </p:cNvPr>
          <p:cNvCxnSpPr/>
          <p:nvPr/>
        </p:nvCxnSpPr>
        <p:spPr>
          <a:xfrm flipV="1">
            <a:off x="4838700" y="1924050"/>
            <a:ext cx="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3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10805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-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8E10F-D329-4A2B-8D53-79A456D85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2300" r="500" b="75926"/>
          <a:stretch/>
        </p:blipFill>
        <p:spPr>
          <a:xfrm>
            <a:off x="1322960" y="926441"/>
            <a:ext cx="9546080" cy="3766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8C9062-B61C-4D41-8EB0-4185B9EEF3AA}"/>
              </a:ext>
            </a:extLst>
          </p:cNvPr>
          <p:cNvSpPr txBox="1"/>
          <p:nvPr/>
        </p:nvSpPr>
        <p:spPr>
          <a:xfrm>
            <a:off x="1322960" y="4997966"/>
            <a:ext cx="24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&lt;h1&gt;</a:t>
            </a:r>
            <a:r>
              <a:rPr lang="ko-KR" altLang="en-US" dirty="0"/>
              <a:t>태그 </a:t>
            </a:r>
            <a:r>
              <a:rPr lang="en-US" altLang="ko-KR" dirty="0"/>
              <a:t>position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2BF427-D67B-4930-B9D0-FDB57A9DFCC6}"/>
              </a:ext>
            </a:extLst>
          </p:cNvPr>
          <p:cNvCxnSpPr>
            <a:stCxn id="4" idx="0"/>
          </p:cNvCxnSpPr>
          <p:nvPr/>
        </p:nvCxnSpPr>
        <p:spPr>
          <a:xfrm flipV="1">
            <a:off x="2534730" y="4432300"/>
            <a:ext cx="233870" cy="56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5F52AF-5192-4BE1-94B0-840A91C3855B}"/>
              </a:ext>
            </a:extLst>
          </p:cNvPr>
          <p:cNvSpPr txBox="1"/>
          <p:nvPr/>
        </p:nvSpPr>
        <p:spPr>
          <a:xfrm>
            <a:off x="5511800" y="4813300"/>
            <a:ext cx="369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img</a:t>
            </a:r>
            <a:r>
              <a:rPr lang="ko-KR" altLang="en-US" dirty="0"/>
              <a:t> 삽입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75AABD-368C-42AB-BF79-6386AD550A0B}"/>
              </a:ext>
            </a:extLst>
          </p:cNvPr>
          <p:cNvCxnSpPr/>
          <p:nvPr/>
        </p:nvCxnSpPr>
        <p:spPr>
          <a:xfrm flipH="1" flipV="1">
            <a:off x="5948869" y="3924300"/>
            <a:ext cx="147131" cy="92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10513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-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7B8C7-C854-4D99-B080-1EFE6E6E3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0" b="54630"/>
          <a:stretch/>
        </p:blipFill>
        <p:spPr>
          <a:xfrm>
            <a:off x="612684" y="1759326"/>
            <a:ext cx="10966631" cy="41080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A43415-4024-4C82-B344-6EA9A5F586A9}"/>
              </a:ext>
            </a:extLst>
          </p:cNvPr>
          <p:cNvCxnSpPr/>
          <p:nvPr/>
        </p:nvCxnSpPr>
        <p:spPr>
          <a:xfrm>
            <a:off x="2527300" y="1759326"/>
            <a:ext cx="622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F9C316-9E88-4BD1-9ABA-CD5E5BE81FF0}"/>
              </a:ext>
            </a:extLst>
          </p:cNvPr>
          <p:cNvSpPr txBox="1"/>
          <p:nvPr/>
        </p:nvSpPr>
        <p:spPr>
          <a:xfrm>
            <a:off x="612684" y="1461869"/>
            <a:ext cx="232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titlebar</a:t>
            </a:r>
            <a:r>
              <a:rPr lang="ko-KR" altLang="en-US" dirty="0"/>
              <a:t>의 </a:t>
            </a:r>
            <a:r>
              <a:rPr lang="en-US" altLang="ko-KR" dirty="0"/>
              <a:t>About </a:t>
            </a:r>
          </a:p>
          <a:p>
            <a:r>
              <a:rPr lang="ko-KR" altLang="en-US" dirty="0"/>
              <a:t>링크 스크롤 위치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C7552-626D-40A9-8B1B-896033FC459F}"/>
              </a:ext>
            </a:extLst>
          </p:cNvPr>
          <p:cNvSpPr txBox="1"/>
          <p:nvPr/>
        </p:nvSpPr>
        <p:spPr>
          <a:xfrm>
            <a:off x="9474200" y="3264960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Font size</a:t>
            </a:r>
            <a:r>
              <a:rPr lang="ko-KR" altLang="en-US" dirty="0"/>
              <a:t>와 </a:t>
            </a:r>
            <a:r>
              <a:rPr lang="en-US" altLang="ko-KR" dirty="0"/>
              <a:t>weight</a:t>
            </a:r>
            <a:r>
              <a:rPr lang="ko-KR" altLang="en-US" dirty="0"/>
              <a:t>가 다른 </a:t>
            </a:r>
            <a:r>
              <a:rPr lang="en-US" altLang="ko-KR" dirty="0"/>
              <a:t>&lt;p&gt;</a:t>
            </a:r>
            <a:r>
              <a:rPr lang="ko-KR" altLang="en-US" dirty="0"/>
              <a:t>태그 </a:t>
            </a:r>
            <a:r>
              <a:rPr lang="en-US" altLang="ko-KR" dirty="0"/>
              <a:t>3</a:t>
            </a:r>
            <a:r>
              <a:rPr lang="ko-KR" altLang="en-US" dirty="0"/>
              <a:t>개 구성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B9CED7-1168-4C43-9338-3EC126023631}"/>
              </a:ext>
            </a:extLst>
          </p:cNvPr>
          <p:cNvCxnSpPr>
            <a:cxnSpLocks/>
          </p:cNvCxnSpPr>
          <p:nvPr/>
        </p:nvCxnSpPr>
        <p:spPr>
          <a:xfrm flipH="1" flipV="1">
            <a:off x="8547100" y="2731560"/>
            <a:ext cx="927100" cy="856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D19904-A5CB-4301-AA53-10944C303235}"/>
              </a:ext>
            </a:extLst>
          </p:cNvPr>
          <p:cNvCxnSpPr/>
          <p:nvPr/>
        </p:nvCxnSpPr>
        <p:spPr>
          <a:xfrm flipH="1" flipV="1">
            <a:off x="8950415" y="3454400"/>
            <a:ext cx="523785" cy="13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48A46C-0909-49F4-87A3-F2621FF60994}"/>
              </a:ext>
            </a:extLst>
          </p:cNvPr>
          <p:cNvCxnSpPr>
            <a:stCxn id="12" idx="1"/>
          </p:cNvCxnSpPr>
          <p:nvPr/>
        </p:nvCxnSpPr>
        <p:spPr>
          <a:xfrm flipH="1">
            <a:off x="9061450" y="3588126"/>
            <a:ext cx="412750" cy="62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B4B3F9-F6D5-4DE6-9BB5-07AF617FEA9B}"/>
              </a:ext>
            </a:extLst>
          </p:cNvPr>
          <p:cNvSpPr txBox="1"/>
          <p:nvPr/>
        </p:nvSpPr>
        <p:spPr>
          <a:xfrm>
            <a:off x="9267825" y="188463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&lt;h2&gt; </a:t>
            </a:r>
            <a:r>
              <a:rPr lang="ko-KR" altLang="en-US" dirty="0"/>
              <a:t>태그로 각 항목 제목 컨트롤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8E1FBE-C152-4FC6-BB72-124E5E00A52A}"/>
              </a:ext>
            </a:extLst>
          </p:cNvPr>
          <p:cNvCxnSpPr/>
          <p:nvPr/>
        </p:nvCxnSpPr>
        <p:spPr>
          <a:xfrm flipH="1">
            <a:off x="8724900" y="2188978"/>
            <a:ext cx="487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5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1043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- menu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80F31-0580-46B6-A2AC-FC7A97C15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 b="26667"/>
          <a:stretch/>
        </p:blipFill>
        <p:spPr>
          <a:xfrm>
            <a:off x="874606" y="1047750"/>
            <a:ext cx="9888388" cy="476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AB1CB2-2CFC-4F94-9B1B-65D23C81FA0B}"/>
              </a:ext>
            </a:extLst>
          </p:cNvPr>
          <p:cNvSpPr txBox="1"/>
          <p:nvPr/>
        </p:nvSpPr>
        <p:spPr>
          <a:xfrm>
            <a:off x="180000" y="145283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&lt;h2&gt; </a:t>
            </a:r>
            <a:r>
              <a:rPr lang="ko-KR" altLang="en-US" dirty="0"/>
              <a:t>태그로 각 항목 제목 컨트롤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E75189-43DC-4E06-BB58-D7829FAD59B0}"/>
              </a:ext>
            </a:extLst>
          </p:cNvPr>
          <p:cNvCxnSpPr/>
          <p:nvPr/>
        </p:nvCxnSpPr>
        <p:spPr>
          <a:xfrm>
            <a:off x="2819400" y="1765300"/>
            <a:ext cx="965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FBBC05-1E37-4129-B3AA-415EB35266EA}"/>
              </a:ext>
            </a:extLst>
          </p:cNvPr>
          <p:cNvSpPr txBox="1"/>
          <p:nvPr/>
        </p:nvSpPr>
        <p:spPr>
          <a:xfrm>
            <a:off x="9477284" y="1047749"/>
            <a:ext cx="232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titlebar</a:t>
            </a:r>
            <a:r>
              <a:rPr lang="ko-KR" altLang="en-US" dirty="0"/>
              <a:t>의 </a:t>
            </a:r>
            <a:r>
              <a:rPr lang="en-US" altLang="ko-KR" dirty="0"/>
              <a:t>Menu </a:t>
            </a:r>
          </a:p>
          <a:p>
            <a:r>
              <a:rPr lang="ko-KR" altLang="en-US" dirty="0"/>
              <a:t>링크 스크롤 위치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ED21D6-BA23-4CC1-82FF-DFE8F85D0390}"/>
              </a:ext>
            </a:extLst>
          </p:cNvPr>
          <p:cNvCxnSpPr/>
          <p:nvPr/>
        </p:nvCxnSpPr>
        <p:spPr>
          <a:xfrm flipH="1">
            <a:off x="8394700" y="1333500"/>
            <a:ext cx="104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CAD5A0-CF21-4126-998E-8C71757BCA02}"/>
              </a:ext>
            </a:extLst>
          </p:cNvPr>
          <p:cNvSpPr txBox="1"/>
          <p:nvPr/>
        </p:nvSpPr>
        <p:spPr>
          <a:xfrm>
            <a:off x="180000" y="3631544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형태 반복</a:t>
            </a:r>
            <a:endParaRPr lang="en-US" altLang="ko-KR" dirty="0"/>
          </a:p>
          <a:p>
            <a:r>
              <a:rPr lang="en-US" altLang="ko-KR" dirty="0"/>
              <a:t>-&gt; ul </a:t>
            </a:r>
            <a:r>
              <a:rPr lang="ko-KR" altLang="en-US" dirty="0"/>
              <a:t>리스트 적용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1F30D4-F666-4B14-BC3C-D77EC20EB0F0}"/>
              </a:ext>
            </a:extLst>
          </p:cNvPr>
          <p:cNvCxnSpPr/>
          <p:nvPr/>
        </p:nvCxnSpPr>
        <p:spPr>
          <a:xfrm flipV="1">
            <a:off x="2247900" y="2343741"/>
            <a:ext cx="738800" cy="161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6A34E44-2545-46EC-BFF6-72A0CAA5D25F}"/>
              </a:ext>
            </a:extLst>
          </p:cNvPr>
          <p:cNvCxnSpPr/>
          <p:nvPr/>
        </p:nvCxnSpPr>
        <p:spPr>
          <a:xfrm flipV="1">
            <a:off x="2247900" y="2982057"/>
            <a:ext cx="726100" cy="97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D97DE4-7DBD-4C56-91DF-437ECF39BA88}"/>
              </a:ext>
            </a:extLst>
          </p:cNvPr>
          <p:cNvCxnSpPr/>
          <p:nvPr/>
        </p:nvCxnSpPr>
        <p:spPr>
          <a:xfrm flipV="1">
            <a:off x="2247900" y="3429000"/>
            <a:ext cx="738800" cy="52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750D5ED-8888-4F71-9AD5-9EC060559835}"/>
              </a:ext>
            </a:extLst>
          </p:cNvPr>
          <p:cNvCxnSpPr/>
          <p:nvPr/>
        </p:nvCxnSpPr>
        <p:spPr>
          <a:xfrm>
            <a:off x="2260600" y="3954709"/>
            <a:ext cx="696995" cy="15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F681093-2090-415B-9713-3857C24F84DD}"/>
              </a:ext>
            </a:extLst>
          </p:cNvPr>
          <p:cNvCxnSpPr/>
          <p:nvPr/>
        </p:nvCxnSpPr>
        <p:spPr>
          <a:xfrm>
            <a:off x="2247900" y="3956694"/>
            <a:ext cx="751500" cy="64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3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1109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- contact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6DBFB1-6FE0-403A-BD53-AD0383F5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85" b="4815"/>
          <a:stretch/>
        </p:blipFill>
        <p:spPr>
          <a:xfrm>
            <a:off x="773524" y="1606550"/>
            <a:ext cx="10090551" cy="3644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7397B7-45AA-4EC9-9667-376A657F90D3}"/>
              </a:ext>
            </a:extLst>
          </p:cNvPr>
          <p:cNvSpPr txBox="1"/>
          <p:nvPr/>
        </p:nvSpPr>
        <p:spPr>
          <a:xfrm>
            <a:off x="180000" y="179573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&lt;h2&gt; </a:t>
            </a:r>
            <a:r>
              <a:rPr lang="ko-KR" altLang="en-US" dirty="0"/>
              <a:t>태그로 각 항목 제목 컨트롤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71DD9BF-6CE3-4DCB-9210-EB6C5F8C2D93}"/>
              </a:ext>
            </a:extLst>
          </p:cNvPr>
          <p:cNvCxnSpPr/>
          <p:nvPr/>
        </p:nvCxnSpPr>
        <p:spPr>
          <a:xfrm>
            <a:off x="2630000" y="2068104"/>
            <a:ext cx="35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73A7D2-E450-48C7-8C13-87B0DFBE353E}"/>
              </a:ext>
            </a:extLst>
          </p:cNvPr>
          <p:cNvSpPr txBox="1"/>
          <p:nvPr/>
        </p:nvSpPr>
        <p:spPr>
          <a:xfrm>
            <a:off x="9135699" y="1283384"/>
            <a:ext cx="232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titlebar</a:t>
            </a:r>
            <a:r>
              <a:rPr lang="ko-KR" altLang="en-US" dirty="0"/>
              <a:t>의 </a:t>
            </a:r>
            <a:r>
              <a:rPr lang="en-US" altLang="ko-KR" dirty="0"/>
              <a:t>Contact </a:t>
            </a:r>
          </a:p>
          <a:p>
            <a:r>
              <a:rPr lang="ko-KR" altLang="en-US" dirty="0"/>
              <a:t>링크 스크롤 위치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B60055-315C-4942-9E84-6C897C4EC818}"/>
              </a:ext>
            </a:extLst>
          </p:cNvPr>
          <p:cNvCxnSpPr>
            <a:stCxn id="20" idx="1"/>
          </p:cNvCxnSpPr>
          <p:nvPr/>
        </p:nvCxnSpPr>
        <p:spPr>
          <a:xfrm flipH="1">
            <a:off x="8091215" y="1606550"/>
            <a:ext cx="1044484" cy="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DF36A9-3E88-4B7F-A9BF-24FB16FBBBD2}"/>
              </a:ext>
            </a:extLst>
          </p:cNvPr>
          <p:cNvSpPr txBox="1"/>
          <p:nvPr/>
        </p:nvSpPr>
        <p:spPr>
          <a:xfrm>
            <a:off x="9042400" y="263173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font-size</a:t>
            </a:r>
            <a:r>
              <a:rPr lang="ko-KR" altLang="en-US" dirty="0"/>
              <a:t>와 </a:t>
            </a:r>
            <a:r>
              <a:rPr lang="en-US" altLang="ko-KR" dirty="0"/>
              <a:t>weight, color</a:t>
            </a:r>
            <a:r>
              <a:rPr lang="ko-KR" altLang="en-US" dirty="0"/>
              <a:t>가 다른 </a:t>
            </a:r>
            <a:r>
              <a:rPr lang="en-US" altLang="ko-KR" dirty="0"/>
              <a:t>&lt;p&gt;</a:t>
            </a:r>
            <a:r>
              <a:rPr lang="ko-KR" altLang="en-US" dirty="0"/>
              <a:t>태그 </a:t>
            </a:r>
            <a:r>
              <a:rPr lang="en-US" altLang="ko-KR" dirty="0"/>
              <a:t>3</a:t>
            </a:r>
            <a:r>
              <a:rPr lang="ko-KR" altLang="en-US" dirty="0"/>
              <a:t>개 구성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ABD12F-EC46-47B3-9438-CD5C260B7DDB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8613457" y="2578100"/>
            <a:ext cx="428943" cy="37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66DAD6-371D-4B27-9D75-F015374A9E3C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308600" y="2857500"/>
            <a:ext cx="3733800" cy="9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D24D6F6-4BEE-4621-AF8B-43E3C9F128E4}"/>
              </a:ext>
            </a:extLst>
          </p:cNvPr>
          <p:cNvCxnSpPr>
            <a:stCxn id="12" idx="1"/>
          </p:cNvCxnSpPr>
          <p:nvPr/>
        </p:nvCxnSpPr>
        <p:spPr>
          <a:xfrm flipH="1">
            <a:off x="6883400" y="2954898"/>
            <a:ext cx="2159000" cy="1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6EA89A-F20A-428C-942A-7A52BFF56F6B}"/>
              </a:ext>
            </a:extLst>
          </p:cNvPr>
          <p:cNvSpPr txBox="1"/>
          <p:nvPr/>
        </p:nvSpPr>
        <p:spPr>
          <a:xfrm>
            <a:off x="4342425" y="3165179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</a:t>
            </a:r>
            <a:r>
              <a:rPr lang="en-US" altLang="ko-KR" dirty="0" err="1"/>
              <a:t>type:”text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B0885-655C-45D2-B93E-A127C46BA483}"/>
              </a:ext>
            </a:extLst>
          </p:cNvPr>
          <p:cNvSpPr txBox="1"/>
          <p:nvPr/>
        </p:nvSpPr>
        <p:spPr>
          <a:xfrm>
            <a:off x="4213937" y="352198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</a:t>
            </a:r>
            <a:r>
              <a:rPr lang="en-US" altLang="ko-KR" dirty="0" err="1"/>
              <a:t>type:”number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271DEB-98E2-466A-8255-D4CEB9E26C70}"/>
              </a:ext>
            </a:extLst>
          </p:cNvPr>
          <p:cNvSpPr txBox="1"/>
          <p:nvPr/>
        </p:nvSpPr>
        <p:spPr>
          <a:xfrm>
            <a:off x="3935050" y="3891313"/>
            <a:ext cx="34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</a:t>
            </a:r>
            <a:r>
              <a:rPr lang="en-US" altLang="ko-KR" dirty="0" err="1"/>
              <a:t>type:”datetime-local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3FC233-F768-442E-A528-7E5060906BDE}"/>
              </a:ext>
            </a:extLst>
          </p:cNvPr>
          <p:cNvSpPr txBox="1"/>
          <p:nvPr/>
        </p:nvSpPr>
        <p:spPr>
          <a:xfrm>
            <a:off x="4342425" y="424811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&lt;input </a:t>
            </a:r>
            <a:r>
              <a:rPr lang="en-US" altLang="ko-KR" dirty="0" err="1"/>
              <a:t>type:”text</a:t>
            </a:r>
            <a:r>
              <a:rPr lang="en-US" altLang="ko-KR" dirty="0"/>
              <a:t>”&gt;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99F91C-4D85-4536-A934-2BDD2F77390E}"/>
              </a:ext>
            </a:extLst>
          </p:cNvPr>
          <p:cNvCxnSpPr>
            <a:cxnSpLocks/>
          </p:cNvCxnSpPr>
          <p:nvPr/>
        </p:nvCxnSpPr>
        <p:spPr>
          <a:xfrm flipH="1" flipV="1">
            <a:off x="3683000" y="5003800"/>
            <a:ext cx="659425" cy="616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A627009-9955-4113-AAEA-2AFA1845AA09}"/>
              </a:ext>
            </a:extLst>
          </p:cNvPr>
          <p:cNvSpPr txBox="1"/>
          <p:nvPr/>
        </p:nvSpPr>
        <p:spPr>
          <a:xfrm>
            <a:off x="4342425" y="5435992"/>
            <a:ext cx="3976075" cy="377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</a:t>
            </a:r>
            <a:r>
              <a:rPr lang="ko-KR" altLang="en-US" dirty="0"/>
              <a:t>입력란의 </a:t>
            </a:r>
            <a:r>
              <a:rPr lang="en-US" altLang="ko-KR" dirty="0"/>
              <a:t>id</a:t>
            </a:r>
            <a:r>
              <a:rPr lang="ko-KR" altLang="en-US" dirty="0"/>
              <a:t>값을 </a:t>
            </a:r>
            <a:r>
              <a:rPr lang="en-US" altLang="ko-KR" dirty="0" err="1"/>
              <a:t>href</a:t>
            </a:r>
            <a:r>
              <a:rPr lang="ko-KR" altLang="en-US" dirty="0"/>
              <a:t>에 적용</a:t>
            </a:r>
          </a:p>
        </p:txBody>
      </p:sp>
    </p:spTree>
    <p:extLst>
      <p:ext uri="{BB962C8B-B14F-4D97-AF65-F5344CB8AC3E}">
        <p14:creationId xmlns:p14="http://schemas.microsoft.com/office/powerpoint/2010/main" val="241081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부분 레이아웃 구조분석 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2DCBE1-6A14-4573-84C8-38478D230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6"/>
          <a:stretch/>
        </p:blipFill>
        <p:spPr>
          <a:xfrm>
            <a:off x="1444502" y="3117850"/>
            <a:ext cx="9302995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730A1-9FE6-4051-A8B7-F019156D77A2}"/>
              </a:ext>
            </a:extLst>
          </p:cNvPr>
          <p:cNvSpPr txBox="1"/>
          <p:nvPr/>
        </p:nvSpPr>
        <p:spPr>
          <a:xfrm>
            <a:off x="330200" y="3923177"/>
            <a:ext cx="39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background-color </a:t>
            </a:r>
            <a:r>
              <a:rPr lang="ko-KR" altLang="en-US" dirty="0"/>
              <a:t>적용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F44F506-22A4-4327-8206-EDCBE3D81DA8}"/>
              </a:ext>
            </a:extLst>
          </p:cNvPr>
          <p:cNvCxnSpPr>
            <a:stCxn id="5" idx="0"/>
          </p:cNvCxnSpPr>
          <p:nvPr/>
        </p:nvCxnSpPr>
        <p:spPr>
          <a:xfrm flipV="1">
            <a:off x="2286000" y="3429000"/>
            <a:ext cx="330200" cy="49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54DA9A-D6DF-4BAE-AB25-783325AB31AB}"/>
              </a:ext>
            </a:extLst>
          </p:cNvPr>
          <p:cNvCxnSpPr/>
          <p:nvPr/>
        </p:nvCxnSpPr>
        <p:spPr>
          <a:xfrm>
            <a:off x="6095999" y="27305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300160-DC48-4A63-B98C-E0C413BFC573}"/>
              </a:ext>
            </a:extLst>
          </p:cNvPr>
          <p:cNvSpPr txBox="1"/>
          <p:nvPr/>
        </p:nvSpPr>
        <p:spPr>
          <a:xfrm>
            <a:off x="5499100" y="23611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&lt;p&gt;</a:t>
            </a:r>
            <a:r>
              <a:rPr lang="ko-KR" altLang="en-US" dirty="0"/>
              <a:t>태그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498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385</Words>
  <Application>Microsoft Office PowerPoint</Application>
  <PresentationFormat>와이드스크린</PresentationFormat>
  <Paragraphs>76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나눔고딕코딩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pjm</dc:creator>
  <cp:lastModifiedBy>pjm</cp:lastModifiedBy>
  <cp:revision>13</cp:revision>
  <dcterms:created xsi:type="dcterms:W3CDTF">2022-03-14T11:09:41Z</dcterms:created>
  <dcterms:modified xsi:type="dcterms:W3CDTF">2022-03-14T15:37:24Z</dcterms:modified>
</cp:coreProperties>
</file>